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63" r:id="rId3"/>
    <p:sldId id="280" r:id="rId4"/>
    <p:sldId id="281" r:id="rId5"/>
    <p:sldId id="257" r:id="rId6"/>
    <p:sldId id="284" r:id="rId7"/>
    <p:sldId id="285" r:id="rId8"/>
    <p:sldId id="286" r:id="rId9"/>
    <p:sldId id="287" r:id="rId10"/>
    <p:sldId id="267" r:id="rId11"/>
    <p:sldId id="268" r:id="rId12"/>
    <p:sldId id="269" r:id="rId13"/>
    <p:sldId id="289" r:id="rId14"/>
    <p:sldId id="290" r:id="rId15"/>
    <p:sldId id="291" r:id="rId16"/>
    <p:sldId id="292" r:id="rId17"/>
    <p:sldId id="293" r:id="rId18"/>
    <p:sldId id="270" r:id="rId19"/>
    <p:sldId id="271" r:id="rId20"/>
    <p:sldId id="272" r:id="rId21"/>
    <p:sldId id="294" r:id="rId22"/>
    <p:sldId id="273" r:id="rId23"/>
    <p:sldId id="274" r:id="rId24"/>
    <p:sldId id="261" r:id="rId25"/>
    <p:sldId id="262" r:id="rId26"/>
    <p:sldId id="260" r:id="rId27"/>
    <p:sldId id="258" r:id="rId28"/>
    <p:sldId id="259" r:id="rId29"/>
    <p:sldId id="275" r:id="rId30"/>
    <p:sldId id="276" r:id="rId31"/>
    <p:sldId id="278" r:id="rId32"/>
    <p:sldId id="279" r:id="rId33"/>
  </p:sldIdLst>
  <p:sldSz cx="9144000" cy="6858000" type="screen4x3"/>
  <p:notesSz cx="6794500" cy="99314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990033"/>
    <a:srgbClr val="003300"/>
    <a:srgbClr val="003399"/>
    <a:srgbClr val="000066"/>
    <a:srgbClr val="0066CC"/>
    <a:srgbClr val="0099FF"/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9" autoAdjust="0"/>
    <p:restoredTop sz="94660"/>
  </p:normalViewPr>
  <p:slideViewPr>
    <p:cSldViewPr>
      <p:cViewPr>
        <p:scale>
          <a:sx n="60" d="100"/>
          <a:sy n="60" d="100"/>
        </p:scale>
        <p:origin x="-786" y="-270"/>
      </p:cViewPr>
      <p:guideLst>
        <p:guide orient="horz" pos="845"/>
        <p:guide pos="1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97D5D35-9B50-4CD1-AC4E-2D7453AE778F}" type="datetimeFigureOut">
              <a:rPr lang="zh-TW" altLang="en-US"/>
              <a:pPr>
                <a:defRPr/>
              </a:pPr>
              <a:t>2011/4/29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ADD9AE5-61E6-4B63-8599-CD7823FEE90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7C6817E-8AD3-4EB8-B80A-1366C4CC6345}" type="datetimeFigureOut">
              <a:rPr lang="zh-TW" altLang="en-US"/>
              <a:pPr>
                <a:defRPr/>
              </a:pPr>
              <a:t>2011/4/29</a:t>
            </a:fld>
            <a:endParaRPr lang="en-US" altLang="zh-TW"/>
          </a:p>
        </p:txBody>
      </p:sp>
      <p:sp>
        <p:nvSpPr>
          <p:cNvPr id="1331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8050"/>
            <a:ext cx="543560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018D911-2C54-4735-B55D-253737C0ADE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D33FD-6C5D-451A-AD99-1CB8670B9FB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45743-2867-42F9-B5D5-05548D13F6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775A0-1B91-414B-BBD2-74F7FA0FB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58D1F-0F50-42E3-A7C4-7E50C5B8CDA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39CEE-DD7A-4E82-ACBF-DD6D83121DB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3B3FD-FDBD-47FC-BD58-22D93B0B251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C7FA1-D6FF-4884-B651-60D6776F1E4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02330-4089-4D99-86D1-A2931E4C74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AE4E3-2AFF-4384-9443-B7F8F1E1A91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12F8C-C67E-4851-A2FD-72C5CFB7876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620713"/>
            <a:ext cx="2057400" cy="550545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620713"/>
            <a:ext cx="6019800" cy="5505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58A46-193F-4EE4-88BA-E1C9625C08A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20713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AAFAF60-A313-4DD7-88BA-D2849415C3C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pic>
        <p:nvPicPr>
          <p:cNvPr id="1031" name="Picture 9" descr="社團ctn-0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" charset="0"/>
          <a:ea typeface="標楷體" pitchFamily="65" charset="-120"/>
          <a:cs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" charset="0"/>
          <a:ea typeface="標楷體" pitchFamily="65" charset="-120"/>
          <a:cs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" charset="0"/>
          <a:ea typeface="標楷體" pitchFamily="65" charset="-120"/>
          <a:cs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" charset="0"/>
          <a:ea typeface="標楷體" pitchFamily="65" charset="-120"/>
          <a:cs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" charset="0"/>
          <a:ea typeface="標楷體" pitchFamily="65" charset="-120"/>
          <a:cs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" charset="0"/>
          <a:ea typeface="標楷體" pitchFamily="65" charset="-120"/>
          <a:cs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" charset="0"/>
          <a:ea typeface="標楷體" pitchFamily="65" charset="-120"/>
          <a:cs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Arial" charset="0"/>
          <a:ea typeface="標楷體" pitchFamily="65" charset="-120"/>
          <a:cs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3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4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4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4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4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ksg.org.tw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tksg.org.tw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://www.flickr.com/photos/tksg/sets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圖片 11" descr="社團cover-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6"/>
          <p:cNvSpPr txBox="1"/>
          <p:nvPr/>
        </p:nvSpPr>
        <p:spPr>
          <a:xfrm>
            <a:off x="92210" y="1484784"/>
            <a:ext cx="6798656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zh-TW" altLang="en-US" sz="8000" b="1" spc="-100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我的</a:t>
            </a:r>
            <a:r>
              <a:rPr lang="zh-TW" altLang="en-US" sz="9600" b="1" spc="-100" dirty="0">
                <a:ln w="11430"/>
                <a:solidFill>
                  <a:srgbClr val="EE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社團</a:t>
            </a:r>
            <a:r>
              <a:rPr lang="zh-TW" altLang="en-US" sz="8000" b="1" spc="-100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經驗</a:t>
            </a:r>
          </a:p>
        </p:txBody>
      </p:sp>
      <p:sp>
        <p:nvSpPr>
          <p:cNvPr id="15363" name="文字方塊 7"/>
          <p:cNvSpPr txBox="1">
            <a:spLocks noChangeArrowheads="1"/>
          </p:cNvSpPr>
          <p:nvPr/>
        </p:nvSpPr>
        <p:spPr bwMode="auto">
          <a:xfrm>
            <a:off x="2901950" y="4508500"/>
            <a:ext cx="36861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400">
                <a:solidFill>
                  <a:srgbClr val="5C3D00"/>
                </a:solidFill>
                <a:latin typeface="Times New Roman" pitchFamily="18" charset="0"/>
                <a:ea typeface="標楷體" pitchFamily="65" charset="-120"/>
              </a:rPr>
              <a:t>黃文智  </a:t>
            </a:r>
            <a:r>
              <a:rPr lang="en-US" altLang="zh-TW" sz="2800">
                <a:solidFill>
                  <a:srgbClr val="5C3D00"/>
                </a:solidFill>
                <a:latin typeface="Times New Roman" pitchFamily="18" charset="0"/>
              </a:rPr>
              <a:t> </a:t>
            </a:r>
            <a:r>
              <a:rPr lang="en-US" altLang="zh-TW" sz="3200">
                <a:solidFill>
                  <a:srgbClr val="5C3D00"/>
                </a:solidFill>
                <a:latin typeface="Times New Roman" pitchFamily="18" charset="0"/>
              </a:rPr>
              <a:t>100.4.28</a:t>
            </a:r>
            <a:endParaRPr lang="zh-TW" altLang="en-US" sz="3200">
              <a:solidFill>
                <a:srgbClr val="5C3D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zh-TW" smtClean="0"/>
          </a:p>
        </p:txBody>
      </p:sp>
      <p:pic>
        <p:nvPicPr>
          <p:cNvPr id="11267" name="Picture 3" descr="電視辯論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52513"/>
            <a:ext cx="7437437" cy="5256212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095625" y="2601119"/>
            <a:ext cx="295275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zh-TW" altLang="en-US" sz="1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ea typeface="華康儷金黑" pitchFamily="49" charset="-120"/>
              </a:rPr>
              <a:t>熱情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9132 0.3044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6775" y="1054100"/>
            <a:ext cx="7234238" cy="5399088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zh-TW" smtClean="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095625" y="2601119"/>
            <a:ext cx="295275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zh-TW" altLang="en-US" sz="1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ea typeface="華康儷金黑" pitchFamily="49" charset="-120"/>
              </a:rPr>
              <a:t>熱忱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9132 0.3044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14th白浪營_結業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054100"/>
            <a:ext cx="7199312" cy="5399088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095625" y="2601119"/>
            <a:ext cx="295275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zh-TW" altLang="en-US" sz="1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FA69F"/>
                    </a:gs>
                    <a:gs pos="90000">
                      <a:srgbClr val="EE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ea typeface="華康儷金黑" pitchFamily="49" charset="-120"/>
              </a:rPr>
              <a:t>傳承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9132 0.3044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8" descr="耶誕點燈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0975" y="1606550"/>
            <a:ext cx="9324975" cy="525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9"/>
          <p:cNvSpPr>
            <a:spLocks noChangeArrowheads="1"/>
          </p:cNvSpPr>
          <p:nvPr/>
        </p:nvSpPr>
        <p:spPr bwMode="auto">
          <a:xfrm>
            <a:off x="1187450" y="547688"/>
            <a:ext cx="328808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6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華康新特明體" pitchFamily="49" charset="-120"/>
                <a:ea typeface="華康新特明體" pitchFamily="49" charset="-120"/>
              </a:rPr>
              <a:t>內部資源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4" descr="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4412" y="2060575"/>
            <a:ext cx="6318776" cy="4212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1187450" y="547688"/>
            <a:ext cx="328808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6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ea typeface="華康新特明體" pitchFamily="49" charset="-120"/>
              </a:rPr>
              <a:t>外部助力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5" descr="高先生與蔡鎮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5243" y="2060575"/>
            <a:ext cx="6317113" cy="4212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1187450" y="547688"/>
            <a:ext cx="328808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6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ea typeface="華康新特明體" pitchFamily="49" charset="-120"/>
              </a:rPr>
              <a:t>外部助力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1187450" y="547688"/>
            <a:ext cx="328808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6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ea typeface="華康新特明體" pitchFamily="49" charset="-120"/>
              </a:rPr>
              <a:t>外部助力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l="14360" t="13661" r="1808" b="11829"/>
          <a:stretch>
            <a:fillRect/>
          </a:stretch>
        </p:blipFill>
        <p:spPr bwMode="auto">
          <a:xfrm>
            <a:off x="1843989" y="2060575"/>
            <a:ext cx="6319622" cy="4212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1187450" y="547688"/>
            <a:ext cx="328808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6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ea typeface="華康新特明體" pitchFamily="49" charset="-120"/>
              </a:rPr>
              <a:t>外部助力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2430" y="2060575"/>
            <a:ext cx="6302739" cy="4212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93511" y="1366897"/>
            <a:ext cx="6756978" cy="2062103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zh-TW" altLang="en-US" sz="12800" b="1" dirty="0">
                <a:ln w="11430"/>
                <a:gradFill flip="none"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162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華康儷楷書" pitchFamily="65" charset="-120"/>
                <a:ea typeface="華康儷楷書" pitchFamily="65" charset="-120"/>
              </a:rPr>
              <a:t>活動翦影</a:t>
            </a:r>
          </a:p>
        </p:txBody>
      </p:sp>
      <p:grpSp>
        <p:nvGrpSpPr>
          <p:cNvPr id="2" name="群組 6"/>
          <p:cNvGrpSpPr>
            <a:grpSpLocks/>
          </p:cNvGrpSpPr>
          <p:nvPr/>
        </p:nvGrpSpPr>
        <p:grpSpPr bwMode="auto">
          <a:xfrm>
            <a:off x="0" y="4500563"/>
            <a:ext cx="6156325" cy="2501900"/>
            <a:chOff x="-1" y="3068960"/>
            <a:chExt cx="10734960" cy="4361685"/>
          </a:xfrm>
        </p:grpSpPr>
        <p:pic>
          <p:nvPicPr>
            <p:cNvPr id="25603" name="Picture 7" descr="C:\Documents and Settings\ming\Local Settings\Temporary Internet Files\Content.IE5\TV8319V6\MC900417780[1].WMF"/>
            <p:cNvPicPr>
              <a:picLocks noChangeAspect="1" noChangeArrowheads="1"/>
            </p:cNvPicPr>
            <p:nvPr/>
          </p:nvPicPr>
          <p:blipFill>
            <a:blip r:embed="rId2"/>
            <a:srcRect l="17831"/>
            <a:stretch>
              <a:fillRect/>
            </a:stretch>
          </p:blipFill>
          <p:spPr bwMode="auto">
            <a:xfrm>
              <a:off x="-1" y="3068960"/>
              <a:ext cx="10734960" cy="4361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4" name="Picture 4"/>
            <p:cNvPicPr preferRelativeResize="0"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44592" y="4623319"/>
              <a:ext cx="2520000" cy="19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5" name="Picture 5"/>
            <p:cNvPicPr>
              <a:picLocks noChangeArrowheads="1"/>
            </p:cNvPicPr>
            <p:nvPr/>
          </p:nvPicPr>
          <p:blipFill>
            <a:blip r:embed="rId4"/>
            <a:srcRect l="20837" t="18706" r="10042" b="10616"/>
            <a:stretch>
              <a:fillRect/>
            </a:stretch>
          </p:blipFill>
          <p:spPr bwMode="auto">
            <a:xfrm>
              <a:off x="365718" y="4610945"/>
              <a:ext cx="2536508" cy="1943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6" name="Picture 6"/>
            <p:cNvPicPr>
              <a:picLocks noChangeArrowheads="1"/>
            </p:cNvPicPr>
            <p:nvPr/>
          </p:nvPicPr>
          <p:blipFill>
            <a:blip r:embed="rId5"/>
            <a:srcRect l="3191" t="18706" r="4753" b="11168"/>
            <a:stretch>
              <a:fillRect/>
            </a:stretch>
          </p:blipFill>
          <p:spPr bwMode="auto">
            <a:xfrm>
              <a:off x="5704251" y="4589436"/>
              <a:ext cx="2520000" cy="197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6" descr="72同舟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04435"/>
            <a:ext cx="3598862" cy="2544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2124075" y="2492375"/>
            <a:ext cx="531336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8000">
                <a:solidFill>
                  <a:srgbClr val="CC0000"/>
                </a:solidFill>
                <a:latin typeface="華康儷楷書"/>
                <a:ea typeface="華康儷楷書"/>
                <a:cs typeface="華康儷楷書"/>
              </a:rPr>
              <a:t>遙想當年</a:t>
            </a:r>
            <a:r>
              <a:rPr lang="en-US" altLang="zh-TW" sz="8000">
                <a:solidFill>
                  <a:srgbClr val="CC0000"/>
                </a:solidFill>
                <a:latin typeface="華康儷楷書"/>
                <a:ea typeface="華康儷楷書"/>
                <a:cs typeface="華康儷楷書"/>
              </a:rPr>
              <a:t>…</a:t>
            </a:r>
            <a:endParaRPr lang="zh-TW" altLang="en-US" sz="8000">
              <a:solidFill>
                <a:srgbClr val="CC0000"/>
              </a:solidFill>
              <a:latin typeface="華康儷楷書"/>
              <a:ea typeface="華康儷楷書"/>
              <a:cs typeface="華康儷楷書"/>
            </a:endParaRPr>
          </a:p>
        </p:txBody>
      </p:sp>
      <p:pic>
        <p:nvPicPr>
          <p:cNvPr id="9220" name="Picture 7" descr="康輔授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5585" y="604435"/>
            <a:ext cx="3598863" cy="2544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1" name="Picture 8" descr="73基服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717032"/>
            <a:ext cx="3598863" cy="25447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0.75" calcmode="lin" valueType="num">
                                      <p:cBhvr override="childStyle"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48 0.00857 L 0.27448 0.341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16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8" grpId="1"/>
      <p:bldP spid="9218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627784" y="5301208"/>
            <a:ext cx="64807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8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C66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華康儷楷書" pitchFamily="65" charset="-120"/>
                <a:ea typeface="華康儷楷書" pitchFamily="65" charset="-120"/>
              </a:rPr>
              <a:t>我們同在一起</a:t>
            </a:r>
          </a:p>
        </p:txBody>
      </p:sp>
      <p:pic>
        <p:nvPicPr>
          <p:cNvPr id="9" name="Picture 6" descr="自行車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886" y="620688"/>
            <a:ext cx="5616827" cy="421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627784" y="5301208"/>
            <a:ext cx="64807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8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C66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華康儷楷書" pitchFamily="65" charset="-120"/>
                <a:ea typeface="華康儷楷書" pitchFamily="65" charset="-120"/>
              </a:rPr>
              <a:t>我們同在一起</a:t>
            </a:r>
          </a:p>
        </p:txBody>
      </p:sp>
      <p:pic>
        <p:nvPicPr>
          <p:cNvPr id="4" name="Picture 7" descr="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886" y="620688"/>
            <a:ext cx="5616827" cy="421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627784" y="5301208"/>
            <a:ext cx="64807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8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C66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華康儷楷書" pitchFamily="65" charset="-120"/>
                <a:ea typeface="華康儷楷書" pitchFamily="65" charset="-120"/>
              </a:rPr>
              <a:t>我們同在一起</a:t>
            </a:r>
          </a:p>
        </p:txBody>
      </p:sp>
      <p:pic>
        <p:nvPicPr>
          <p:cNvPr id="5" name="Picture 8" descr="兩岸盃辯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603" y="620688"/>
            <a:ext cx="6319393" cy="421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627784" y="5301208"/>
            <a:ext cx="64807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8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C66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華康儷楷書" pitchFamily="65" charset="-120"/>
                <a:ea typeface="華康儷楷書" pitchFamily="65" charset="-120"/>
              </a:rPr>
              <a:t>我們同在一起</a:t>
            </a:r>
          </a:p>
        </p:txBody>
      </p:sp>
      <p:pic>
        <p:nvPicPr>
          <p:cNvPr id="4" name="Picture 9" descr="華語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603" y="620688"/>
            <a:ext cx="6319393" cy="421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627784" y="5301208"/>
            <a:ext cx="64807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8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C66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華康儷楷書" pitchFamily="65" charset="-120"/>
                <a:ea typeface="華康儷楷書" pitchFamily="65" charset="-120"/>
              </a:rPr>
              <a:t>我們同在一起</a:t>
            </a:r>
          </a:p>
        </p:txBody>
      </p:sp>
      <p:pic>
        <p:nvPicPr>
          <p:cNvPr id="5" name="Picture 10" descr="36團慶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887" y="692696"/>
            <a:ext cx="5616825" cy="421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627784" y="5301208"/>
            <a:ext cx="64807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8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C66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華康儷楷書" pitchFamily="65" charset="-120"/>
                <a:ea typeface="華康儷楷書" pitchFamily="65" charset="-120"/>
              </a:rPr>
              <a:t>我們同在一起</a:t>
            </a:r>
          </a:p>
        </p:txBody>
      </p:sp>
      <p:pic>
        <p:nvPicPr>
          <p:cNvPr id="4" name="圖片 3" descr="淡海同舟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6300" y="620688"/>
            <a:ext cx="60960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蘭陽校園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157288"/>
            <a:ext cx="7579248" cy="56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250825" y="1341438"/>
            <a:ext cx="115252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6000">
                <a:solidFill>
                  <a:srgbClr val="CC0000"/>
                </a:solidFill>
                <a:ea typeface="華康新特明體"/>
                <a:cs typeface="華康新特明體"/>
              </a:rPr>
              <a:t>蘭陽校園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250825" y="1341438"/>
            <a:ext cx="1008063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6000">
                <a:solidFill>
                  <a:srgbClr val="CC0000"/>
                </a:solidFill>
                <a:ea typeface="華康新特明體"/>
                <a:cs typeface="華康新特明體"/>
              </a:rPr>
              <a:t>淡水社區</a:t>
            </a:r>
          </a:p>
        </p:txBody>
      </p:sp>
      <p:pic>
        <p:nvPicPr>
          <p:cNvPr id="12291" name="Picture 5" descr="石牆子屋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7596000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250825" y="1341438"/>
            <a:ext cx="125888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6000">
                <a:solidFill>
                  <a:srgbClr val="CC0000"/>
                </a:solidFill>
                <a:ea typeface="華康新特明體"/>
                <a:cs typeface="華康新特明體"/>
              </a:rPr>
              <a:t>來淡江</a:t>
            </a:r>
          </a:p>
        </p:txBody>
      </p:sp>
      <p:pic>
        <p:nvPicPr>
          <p:cNvPr id="13315" name="Picture 5" descr="北7小狼參觀海博館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2784" y="1196752"/>
            <a:ext cx="7560000" cy="5614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日大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000" y="1188806"/>
            <a:ext cx="7560000" cy="5669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50825" y="1341438"/>
            <a:ext cx="104298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6000">
                <a:solidFill>
                  <a:srgbClr val="CC0000"/>
                </a:solidFill>
                <a:ea typeface="華康新特明體"/>
                <a:cs typeface="華康新特明體"/>
              </a:rPr>
              <a:t>出國去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50825" y="1341438"/>
            <a:ext cx="104298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6000">
                <a:solidFill>
                  <a:srgbClr val="CC0000"/>
                </a:solidFill>
                <a:ea typeface="華康新特明體"/>
                <a:cs typeface="華康新特明體"/>
              </a:rPr>
              <a:t>外籍生</a:t>
            </a:r>
          </a:p>
        </p:txBody>
      </p:sp>
      <p:pic>
        <p:nvPicPr>
          <p:cNvPr id="22532" name="Picture 4" descr="\\Oa2-2008-11\簡報資料\長官\黃秘書\指導老師簡報\賽琳與文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1382" y="1493728"/>
            <a:ext cx="7951812" cy="5301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75656" y="1341438"/>
            <a:ext cx="6170279" cy="240065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zh-TW" sz="15000" b="1" dirty="0">
                <a:ln w="11430"/>
                <a:gradFill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162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Dotum" pitchFamily="34" charset="-127"/>
                <a:ea typeface="Dotum" pitchFamily="34" charset="-127"/>
                <a:cs typeface="Times New Roman" pitchFamily="18" charset="0"/>
              </a:rPr>
              <a:t>e</a:t>
            </a:r>
            <a:r>
              <a:rPr lang="zh-TW" altLang="en-US" sz="12800" b="1" dirty="0">
                <a:ln w="11430"/>
                <a:gradFill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162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Times New Roman" pitchFamily="18" charset="0"/>
                <a:ea typeface="華康儷楷書" pitchFamily="65" charset="-120"/>
                <a:cs typeface="Times New Roman" pitchFamily="18" charset="0"/>
              </a:rPr>
              <a:t>化工具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808038"/>
            <a:ext cx="3816350" cy="604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矩形 5"/>
          <p:cNvSpPr>
            <a:spLocks noChangeArrowheads="1"/>
          </p:cNvSpPr>
          <p:nvPr/>
        </p:nvSpPr>
        <p:spPr bwMode="auto">
          <a:xfrm>
            <a:off x="250825" y="1341438"/>
            <a:ext cx="45720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800">
                <a:hlinkClick r:id="rId3"/>
              </a:rPr>
              <a:t>http://www.tksg.org.tw/</a:t>
            </a:r>
            <a:r>
              <a:rPr lang="en-US" altLang="zh-TW" sz="2800"/>
              <a:t/>
            </a:r>
            <a:br>
              <a:rPr lang="en-US" altLang="zh-TW" sz="2800"/>
            </a:br>
            <a:r>
              <a:rPr lang="zh-TW" altLang="en-US" sz="3600">
                <a:latin typeface="標楷體" pitchFamily="65" charset="-120"/>
                <a:ea typeface="標楷體" pitchFamily="65" charset="-120"/>
              </a:rPr>
              <a:t>淡江童軍團網頁</a:t>
            </a:r>
            <a:endParaRPr lang="zh-TW" altLang="en-US" sz="280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341438"/>
            <a:ext cx="6210300" cy="465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圓角矩形圖說文字 4"/>
          <p:cNvSpPr/>
          <p:nvPr/>
        </p:nvSpPr>
        <p:spPr>
          <a:xfrm rot="10800000">
            <a:off x="23813" y="3125788"/>
            <a:ext cx="9036050" cy="1511300"/>
          </a:xfrm>
          <a:prstGeom prst="wedgeRoundRectCallout">
            <a:avLst>
              <a:gd name="adj1" fmla="val -3151"/>
              <a:gd name="adj2" fmla="val 110589"/>
              <a:gd name="adj3" fmla="val 16667"/>
            </a:avLst>
          </a:prstGeom>
          <a:solidFill>
            <a:srgbClr val="FFFFCC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/>
          <a:srcRect t="9630" r="28346" b="75383"/>
          <a:stretch>
            <a:fillRect/>
          </a:stretch>
        </p:blipFill>
        <p:spPr bwMode="auto">
          <a:xfrm>
            <a:off x="176213" y="3201988"/>
            <a:ext cx="8755062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矩形 5"/>
          <p:cNvSpPr>
            <a:spLocks noChangeArrowheads="1"/>
          </p:cNvSpPr>
          <p:nvPr/>
        </p:nvSpPr>
        <p:spPr bwMode="auto">
          <a:xfrm>
            <a:off x="1116013" y="549275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36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Email</a:t>
            </a:r>
            <a:r>
              <a:rPr lang="zh-TW" altLang="en-US" sz="36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群組</a:t>
            </a:r>
            <a:endParaRPr lang="zh-TW" altLang="en-US" sz="280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60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700213"/>
            <a:ext cx="6870700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矩形 3"/>
          <p:cNvSpPr>
            <a:spLocks noChangeArrowheads="1"/>
          </p:cNvSpPr>
          <p:nvPr/>
        </p:nvSpPr>
        <p:spPr bwMode="auto">
          <a:xfrm>
            <a:off x="1042988" y="620713"/>
            <a:ext cx="45720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800" u="sng">
                <a:hlinkClick r:id="rId3"/>
              </a:rPr>
              <a:t>http://blog.tksg.org.tw/ </a:t>
            </a:r>
            <a:r>
              <a:rPr lang="en-US" altLang="zh-TW" sz="2800"/>
              <a:t/>
            </a:r>
            <a:br>
              <a:rPr lang="en-US" altLang="zh-TW" sz="2800"/>
            </a:br>
            <a:r>
              <a:rPr lang="zh-TW" altLang="en-US" sz="3600">
                <a:latin typeface="標楷體" pitchFamily="65" charset="-120"/>
                <a:ea typeface="標楷體" pitchFamily="65" charset="-120"/>
              </a:rPr>
              <a:t>淡江童軍團的部落格</a:t>
            </a:r>
            <a:endParaRPr lang="zh-TW" altLang="en-US" sz="280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/>
          <p:cNvPicPr>
            <a:picLocks noChangeAspect="1" noChangeArrowheads="1"/>
          </p:cNvPicPr>
          <p:nvPr/>
        </p:nvPicPr>
        <p:blipFill>
          <a:blip r:embed="rId2"/>
          <a:srcRect l="19119" t="16289" r="32664" b="14272"/>
          <a:stretch>
            <a:fillRect/>
          </a:stretch>
        </p:blipFill>
        <p:spPr bwMode="auto">
          <a:xfrm>
            <a:off x="3203575" y="1341438"/>
            <a:ext cx="5113338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矩形 4"/>
          <p:cNvSpPr>
            <a:spLocks noChangeArrowheads="1"/>
          </p:cNvSpPr>
          <p:nvPr/>
        </p:nvSpPr>
        <p:spPr bwMode="auto">
          <a:xfrm>
            <a:off x="1116013" y="549275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36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善用</a:t>
            </a:r>
            <a:r>
              <a:rPr lang="en-US" altLang="zh-TW" sz="36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Facebook </a:t>
            </a:r>
            <a:endParaRPr lang="zh-TW" altLang="en-US" sz="280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1042988" y="620713"/>
            <a:ext cx="61214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800" u="sng">
                <a:hlinkClick r:id="rId2"/>
              </a:rPr>
              <a:t>http://www.flickr.com/photos/tksg/sets </a:t>
            </a:r>
            <a:r>
              <a:rPr lang="en-US" altLang="zh-TW" sz="2800"/>
              <a:t/>
            </a:r>
            <a:br>
              <a:rPr lang="en-US" altLang="zh-TW" sz="2800"/>
            </a:br>
            <a:r>
              <a:rPr lang="zh-TW" altLang="en-US" sz="36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淡江童軍團</a:t>
            </a:r>
            <a:r>
              <a:rPr lang="en-US" altLang="zh-TW" sz="36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flickr</a:t>
            </a:r>
            <a:endParaRPr lang="zh-TW" altLang="en-US" sz="280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844675"/>
            <a:ext cx="5038725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3213100"/>
            <a:ext cx="4319587" cy="324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5" descr="2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052513"/>
            <a:ext cx="7345363" cy="4897437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095625" y="2601119"/>
            <a:ext cx="295275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zh-TW" altLang="en-US" sz="1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CC00">
                        <a:shade val="30000"/>
                        <a:satMod val="115000"/>
                      </a:srgbClr>
                    </a:gs>
                    <a:gs pos="50000">
                      <a:srgbClr val="FFCC00">
                        <a:shade val="67500"/>
                        <a:satMod val="115000"/>
                      </a:srgbClr>
                    </a:gs>
                    <a:gs pos="100000">
                      <a:srgbClr val="FFCC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ea typeface="華康儷金黑" pitchFamily="49" charset="-120"/>
              </a:rPr>
              <a:t>價值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9132 0.3044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00113" y="1628775"/>
            <a:ext cx="1876425" cy="11080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6600" dirty="0">
                <a:solidFill>
                  <a:srgbClr val="CC0000"/>
                </a:solidFill>
                <a:ea typeface="華康新特明體" pitchFamily="49" charset="-120"/>
              </a:rPr>
              <a:t>個人</a:t>
            </a:r>
            <a:endParaRPr lang="zh-TW" altLang="en-US" dirty="0"/>
          </a:p>
        </p:txBody>
      </p:sp>
      <p:sp>
        <p:nvSpPr>
          <p:cNvPr id="23556" name="矩形 3"/>
          <p:cNvSpPr>
            <a:spLocks noChangeArrowheads="1"/>
          </p:cNvSpPr>
          <p:nvPr/>
        </p:nvSpPr>
        <p:spPr bwMode="auto">
          <a:xfrm>
            <a:off x="2916238" y="1666875"/>
            <a:ext cx="56165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6600">
                <a:solidFill>
                  <a:srgbClr val="800000"/>
                </a:solidFill>
                <a:ea typeface="華康新特明體"/>
                <a:cs typeface="華康新特明體"/>
              </a:rPr>
              <a:t>不必強求得獎</a:t>
            </a:r>
            <a:endParaRPr lang="zh-TW" altLang="en-US">
              <a:solidFill>
                <a:srgbClr val="80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900113" y="3357563"/>
            <a:ext cx="1878012" cy="11080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6600" dirty="0">
                <a:solidFill>
                  <a:srgbClr val="003399"/>
                </a:solidFill>
                <a:ea typeface="華康新特明體" pitchFamily="49" charset="-120"/>
              </a:rPr>
              <a:t>學校</a:t>
            </a:r>
            <a:endParaRPr lang="zh-TW" altLang="en-US" dirty="0">
              <a:solidFill>
                <a:srgbClr val="003399"/>
              </a:solidFill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2916238" y="3357563"/>
            <a:ext cx="56165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6600">
                <a:solidFill>
                  <a:srgbClr val="000066"/>
                </a:solidFill>
                <a:ea typeface="華康新特明體"/>
                <a:cs typeface="華康新特明體"/>
              </a:rPr>
              <a:t>共同努力導引</a:t>
            </a:r>
            <a:endParaRPr lang="zh-TW" altLang="en-US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556" grpId="0"/>
      <p:bldP spid="5" grpId="0" animBg="1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5" descr="文智哥"/>
          <p:cNvPicPr>
            <a:picLocks noChangeAspect="1" noChangeArrowheads="1"/>
          </p:cNvPicPr>
          <p:nvPr/>
        </p:nvPicPr>
        <p:blipFill>
          <a:blip r:embed="rId2"/>
          <a:srcRect t="3679" b="46088"/>
          <a:stretch>
            <a:fillRect/>
          </a:stretch>
        </p:blipFill>
        <p:spPr bwMode="auto">
          <a:xfrm>
            <a:off x="0" y="0"/>
            <a:ext cx="8532813" cy="595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群組 4"/>
          <p:cNvGrpSpPr>
            <a:grpSpLocks/>
          </p:cNvGrpSpPr>
          <p:nvPr/>
        </p:nvGrpSpPr>
        <p:grpSpPr bwMode="auto">
          <a:xfrm>
            <a:off x="250825" y="5013325"/>
            <a:ext cx="8212138" cy="1574800"/>
            <a:chOff x="250825" y="5013176"/>
            <a:chExt cx="8212137" cy="1574800"/>
          </a:xfrm>
        </p:grpSpPr>
        <p:sp>
          <p:nvSpPr>
            <p:cNvPr id="24578" name="Text Box 4"/>
            <p:cNvSpPr txBox="1">
              <a:spLocks noChangeArrowheads="1"/>
            </p:cNvSpPr>
            <p:nvPr/>
          </p:nvSpPr>
          <p:spPr bwMode="auto">
            <a:xfrm>
              <a:off x="250825" y="5013176"/>
              <a:ext cx="8212137" cy="144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TW" altLang="en-US" sz="6900" dirty="0">
                  <a:latin typeface="標楷體" pitchFamily="65" charset="-120"/>
                  <a:ea typeface="標楷體" pitchFamily="65" charset="-120"/>
                </a:rPr>
                <a:t>就一直當</a:t>
              </a:r>
              <a:r>
                <a:rPr lang="en-US" altLang="zh-TW" sz="8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80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標楷體" pitchFamily="65" charset="-120"/>
                  <a:ea typeface="標楷體" pitchFamily="65" charset="-120"/>
                </a:rPr>
                <a:t>    </a:t>
              </a:r>
              <a:r>
                <a:rPr lang="zh-TW" altLang="en-US" sz="6900" dirty="0">
                  <a:latin typeface="標楷體" pitchFamily="65" charset="-120"/>
                  <a:ea typeface="標楷體" pitchFamily="65" charset="-120"/>
                </a:rPr>
                <a:t>吧！</a:t>
              </a:r>
            </a:p>
          </p:txBody>
        </p:sp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3203848" y="5141426"/>
              <a:ext cx="3707904" cy="144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TW" sz="8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80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標楷體" pitchFamily="65" charset="-120"/>
                  <a:ea typeface="標楷體" pitchFamily="65" charset="-120"/>
                </a:rPr>
                <a:t>“</a:t>
              </a:r>
              <a:r>
                <a:rPr lang="zh-TW" altLang="en-US" sz="8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80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標楷體" pitchFamily="65" charset="-120"/>
                  <a:ea typeface="標楷體" pitchFamily="65" charset="-120"/>
                </a:rPr>
                <a:t>哥</a:t>
              </a:r>
              <a:r>
                <a:rPr lang="en-US" altLang="zh-TW" sz="8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80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標楷體" pitchFamily="65" charset="-120"/>
                  <a:ea typeface="標楷體" pitchFamily="65" charset="-120"/>
                </a:rPr>
                <a:t>”</a:t>
              </a:r>
              <a:endParaRPr lang="zh-TW" altLang="en-US" sz="6900" dirty="0">
                <a:latin typeface="標楷體" pitchFamily="65" charset="-120"/>
                <a:ea typeface="標楷體" pitchFamily="65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4579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校慶童軍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2627784" y="3717032"/>
            <a:ext cx="326563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2000" b="1" dirty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rgbClr val="996633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華康勘亭流" pitchFamily="65" charset="-120"/>
                <a:ea typeface="華康勘亭流" pitchFamily="65" charset="-120"/>
              </a:rPr>
              <a:t>大哥</a:t>
            </a: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2974657" y="3356992"/>
            <a:ext cx="2749471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0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勘亭流" pitchFamily="65" charset="-120"/>
                <a:ea typeface="華康勘亭流" pitchFamily="65" charset="-120"/>
              </a:rPr>
              <a:t>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00"/>
                            </p:stCondLst>
                            <p:childTnLst>
                              <p:par>
                                <p:cTn id="19" presetID="2" presetClass="exit" presetSubtype="3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00"/>
                            </p:stCondLst>
                            <p:childTnLst>
                              <p:par>
                                <p:cTn id="24" presetID="38" presetClass="entr" presetSubtype="0" accel="5000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預設簡報設計">
  <a:themeElements>
    <a:clrScheme name="模組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預設簡報設計">
      <a:majorFont>
        <a:latin typeface="Arial"/>
        <a:ea typeface="標楷體"/>
        <a:cs typeface="新細明體"/>
      </a:majorFont>
      <a:minorFont>
        <a:latin typeface="Arial"/>
        <a:ea typeface="標楷體"/>
        <a:cs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75</Words>
  <Application>Microsoft Office PowerPoint</Application>
  <PresentationFormat>On-screen Show (4:3)</PresentationFormat>
  <Paragraphs>16</Paragraphs>
  <Slides>32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簡報設計範本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40" baseType="lpstr">
      <vt:lpstr>Arial</vt:lpstr>
      <vt:lpstr>新細明體</vt:lpstr>
      <vt:lpstr>標楷體</vt:lpstr>
      <vt:lpstr>Calibri</vt:lpstr>
      <vt:lpstr>Times New Roman</vt:lpstr>
      <vt:lpstr>華康儷楷書</vt:lpstr>
      <vt:lpstr>華康新特明體</vt:lpstr>
      <vt:lpstr>預設簡報設計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投影片 31</vt:lpstr>
      <vt:lpstr>投影片 32</vt:lpstr>
    </vt:vector>
  </TitlesOfParts>
  <Company>TKU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ming</dc:creator>
  <cp:lastModifiedBy>JALTU</cp:lastModifiedBy>
  <cp:revision>56</cp:revision>
  <dcterms:created xsi:type="dcterms:W3CDTF">2011-04-22T01:44:38Z</dcterms:created>
  <dcterms:modified xsi:type="dcterms:W3CDTF">2011-04-29T09:55:03Z</dcterms:modified>
</cp:coreProperties>
</file>